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7" r:id="rId1"/>
  </p:sldMasterIdLst>
  <p:notesMasterIdLst>
    <p:notesMasterId r:id="rId21"/>
  </p:notesMasterIdLst>
  <p:handoutMasterIdLst>
    <p:handoutMasterId r:id="rId22"/>
  </p:handoutMasterIdLst>
  <p:sldIdLst>
    <p:sldId id="256" r:id="rId2"/>
    <p:sldId id="320" r:id="rId3"/>
    <p:sldId id="410" r:id="rId4"/>
    <p:sldId id="273" r:id="rId5"/>
    <p:sldId id="285" r:id="rId6"/>
    <p:sldId id="411" r:id="rId7"/>
    <p:sldId id="413" r:id="rId8"/>
    <p:sldId id="412" r:id="rId9"/>
    <p:sldId id="421" r:id="rId10"/>
    <p:sldId id="422" r:id="rId11"/>
    <p:sldId id="423" r:id="rId12"/>
    <p:sldId id="424" r:id="rId13"/>
    <p:sldId id="415" r:id="rId14"/>
    <p:sldId id="416" r:id="rId15"/>
    <p:sldId id="417" r:id="rId16"/>
    <p:sldId id="425" r:id="rId17"/>
    <p:sldId id="418" r:id="rId18"/>
    <p:sldId id="419" r:id="rId19"/>
    <p:sldId id="347" r:id="rId20"/>
  </p:sldIdLst>
  <p:sldSz cx="12188825" cy="6858000"/>
  <p:notesSz cx="6858000" cy="9144000"/>
  <p:defaultTextStyle>
    <a:defPPr>
      <a:defRPr lang="en-US"/>
    </a:defPPr>
    <a:lvl1pPr algn="l" defTabSz="1217613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608013" indent="-150813" algn="l" defTabSz="1217613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217613" indent="-303213" algn="l" defTabSz="1217613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827213" indent="-455613" algn="l" defTabSz="1217613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2436813" indent="-608013" algn="l" defTabSz="1217613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492" autoAdjust="0"/>
  </p:normalViewPr>
  <p:slideViewPr>
    <p:cSldViewPr>
      <p:cViewPr varScale="1">
        <p:scale>
          <a:sx n="91" d="100"/>
          <a:sy n="91" d="100"/>
        </p:scale>
        <p:origin x="534" y="90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1986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21898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21898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E8522A4-42C6-4A18-BB8A-6C209EA7DBA9}" type="datetimeFigureOut">
              <a:rPr lang="en-US"/>
              <a:pPr>
                <a:defRPr/>
              </a:pPr>
              <a:t>6/7/2021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21898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onstantia" pitchFamily="18" charset="0"/>
              </a:defRPr>
            </a:lvl1pPr>
          </a:lstStyle>
          <a:p>
            <a:fld id="{045A1446-6034-4858-A9B3-53A07AB4341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21898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21898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DCA1E94-2FAC-4E1F-A9C3-A514A07FAE4B}" type="datetimeFigureOut">
              <a:rPr lang="en-US"/>
              <a:pPr>
                <a:defRPr/>
              </a:pPr>
              <a:t>6/7/2021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noProof="0"/>
              <a:t>Click to edit Master text styles</a:t>
            </a:r>
          </a:p>
          <a:p>
            <a:pPr lvl="1"/>
            <a:r>
              <a:rPr noProof="0"/>
              <a:t>Second level</a:t>
            </a:r>
          </a:p>
          <a:p>
            <a:pPr lvl="2"/>
            <a:r>
              <a:rPr noProof="0"/>
              <a:t>Third level</a:t>
            </a:r>
          </a:p>
          <a:p>
            <a:pPr lvl="3"/>
            <a:r>
              <a:rPr noProof="0"/>
              <a:t>Fourth level</a:t>
            </a:r>
          </a:p>
          <a:p>
            <a:pPr lvl="4"/>
            <a:r>
              <a:rPr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21898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onstantia" pitchFamily="18" charset="0"/>
              </a:defRPr>
            </a:lvl1pPr>
          </a:lstStyle>
          <a:p>
            <a:fld id="{FDF231C5-608B-4019-BE96-4B61AB32D60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1217613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8013" algn="l" defTabSz="1217613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7613" algn="l" defTabSz="1217613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7213" algn="l" defTabSz="1217613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6813" algn="l" defTabSz="1217613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0" y="-7938"/>
            <a:ext cx="12188825" cy="6865938"/>
            <a:chOff x="0" y="-8467"/>
            <a:chExt cx="12192000" cy="6866467"/>
          </a:xfrm>
        </p:grpSpPr>
        <p:sp>
          <p:nvSpPr>
            <p:cNvPr id="5" name="Freeform 4"/>
            <p:cNvSpPr/>
            <p:nvPr/>
          </p:nvSpPr>
          <p:spPr>
            <a:xfrm>
              <a:off x="0" y="-8467"/>
              <a:ext cx="863825" cy="569797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6" name="Straight Connector 5"/>
            <p:cNvCxnSpPr/>
            <p:nvPr/>
          </p:nvCxnSpPr>
          <p:spPr>
            <a:xfrm>
              <a:off x="9370278" y="-528"/>
              <a:ext cx="1219518" cy="685852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H="1">
              <a:off x="7425084" y="3681168"/>
              <a:ext cx="4763741" cy="3176832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23"/>
            <p:cNvSpPr/>
            <p:nvPr/>
          </p:nvSpPr>
          <p:spPr>
            <a:xfrm>
              <a:off x="9181316" y="-8467"/>
              <a:ext cx="3007508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5"/>
            <p:cNvSpPr/>
            <p:nvPr/>
          </p:nvSpPr>
          <p:spPr>
            <a:xfrm>
              <a:off x="9603701" y="-8467"/>
              <a:ext cx="2588299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Isosceles Triangle 9"/>
            <p:cNvSpPr/>
            <p:nvPr/>
          </p:nvSpPr>
          <p:spPr>
            <a:xfrm>
              <a:off x="8932014" y="3047706"/>
              <a:ext cx="3259986" cy="381029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7"/>
            <p:cNvSpPr/>
            <p:nvPr/>
          </p:nvSpPr>
          <p:spPr>
            <a:xfrm>
              <a:off x="9333756" y="-8467"/>
              <a:ext cx="2855069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8"/>
            <p:cNvSpPr/>
            <p:nvPr/>
          </p:nvSpPr>
          <p:spPr>
            <a:xfrm>
              <a:off x="10899438" y="-8467"/>
              <a:ext cx="1289386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9"/>
            <p:cNvSpPr/>
            <p:nvPr/>
          </p:nvSpPr>
          <p:spPr>
            <a:xfrm>
              <a:off x="10939137" y="-8467"/>
              <a:ext cx="1249687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/>
            <p:cNvSpPr/>
            <p:nvPr/>
          </p:nvSpPr>
          <p:spPr>
            <a:xfrm>
              <a:off x="10372251" y="3589086"/>
              <a:ext cx="1816573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6675" y="2404534"/>
            <a:ext cx="7764913" cy="1646302"/>
          </a:xfrm>
        </p:spPr>
        <p:txBody>
          <a:bodyPr anchor="b">
            <a:noAutofit/>
          </a:bodyPr>
          <a:lstStyle>
            <a:lvl1pPr algn="r">
              <a:defRPr sz="5398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675" y="4050834"/>
            <a:ext cx="7764913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658C6-48A8-49F0-A61E-CC528AD7983D}" type="datetime1">
              <a:rPr lang="en-US"/>
              <a:pPr>
                <a:defRPr/>
              </a:pPr>
              <a:t>6/7/2021</a:t>
            </a:fld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E91D0B-E514-4266-931C-1C4BF812946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609600"/>
            <a:ext cx="8594429" cy="3403600"/>
          </a:xfrm>
        </p:spPr>
        <p:txBody>
          <a:bodyPr anchor="ctr"/>
          <a:lstStyle>
            <a:lvl1pPr algn="l">
              <a:defRPr sz="4399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470400"/>
            <a:ext cx="8594429" cy="1570962"/>
          </a:xfrm>
        </p:spPr>
        <p:txBody>
          <a:bodyPr anchor="ctr"/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7D3A0-A30D-45F7-AE05-D7B709C0A9AF}" type="datetime1">
              <a:rPr lang="en-US"/>
              <a:pPr>
                <a:defRPr/>
              </a:pPr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4EFC75-C490-4E79-82EA-432B201493A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lIns="91416" tIns="45708" rIns="91416" bIns="45708" anchor="ctr"/>
          <a:lstStyle/>
          <a:p>
            <a:pPr eaLnBrk="1" hangingPunct="1">
              <a:defRPr/>
            </a:pPr>
            <a:r>
              <a:rPr lang="en-US" sz="7998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890000" y="2886075"/>
            <a:ext cx="609600" cy="585788"/>
          </a:xfrm>
          <a:prstGeom prst="rect">
            <a:avLst/>
          </a:prstGeom>
        </p:spPr>
        <p:txBody>
          <a:bodyPr lIns="91416" tIns="45708" rIns="91416" bIns="45708" anchor="ctr"/>
          <a:lstStyle/>
          <a:p>
            <a:pPr eaLnBrk="1" hangingPunct="1">
              <a:defRPr/>
            </a:pPr>
            <a:r>
              <a:rPr lang="en-US" sz="7998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092" y="609600"/>
            <a:ext cx="8092026" cy="3022600"/>
          </a:xfrm>
        </p:spPr>
        <p:txBody>
          <a:bodyPr anchor="ctr"/>
          <a:lstStyle>
            <a:lvl1pPr algn="l">
              <a:defRPr sz="4399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5783" y="3632200"/>
            <a:ext cx="7222643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470400"/>
            <a:ext cx="8594429" cy="1570962"/>
          </a:xfrm>
        </p:spPr>
        <p:txBody>
          <a:bodyPr anchor="ctr"/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84E02-6271-4E10-A0FC-2E808B93874B}" type="datetime1">
              <a:rPr lang="en-US"/>
              <a:pPr>
                <a:defRPr/>
              </a:pPr>
              <a:t>6/7/2021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2796FA6F-9194-4D88-AE34-7E68EC6305F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1931988"/>
            <a:ext cx="8594429" cy="2595460"/>
          </a:xfrm>
        </p:spPr>
        <p:txBody>
          <a:bodyPr anchor="b"/>
          <a:lstStyle>
            <a:lvl1pPr algn="l">
              <a:defRPr sz="4399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/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75789-F5A7-4463-8246-7FEF10EB4AFD}" type="datetime1">
              <a:rPr lang="en-US"/>
              <a:pPr>
                <a:defRPr/>
              </a:pPr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61A417-1CE4-4FBD-B4A1-1A910F20707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lIns="91416" tIns="45708" rIns="91416" bIns="45708" anchor="ctr"/>
          <a:lstStyle/>
          <a:p>
            <a:pPr eaLnBrk="1" hangingPunct="1">
              <a:defRPr/>
            </a:pPr>
            <a:r>
              <a:rPr lang="en-US" sz="7998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890000" y="2886075"/>
            <a:ext cx="609600" cy="585788"/>
          </a:xfrm>
          <a:prstGeom prst="rect">
            <a:avLst/>
          </a:prstGeom>
        </p:spPr>
        <p:txBody>
          <a:bodyPr lIns="91416" tIns="45708" rIns="91416" bIns="45708" anchor="ctr"/>
          <a:lstStyle/>
          <a:p>
            <a:pPr eaLnBrk="1" hangingPunct="1">
              <a:defRPr/>
            </a:pPr>
            <a:r>
              <a:rPr lang="en-US" sz="7998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092" y="609600"/>
            <a:ext cx="8092026" cy="3022600"/>
          </a:xfrm>
        </p:spPr>
        <p:txBody>
          <a:bodyPr anchor="ctr"/>
          <a:lstStyle>
            <a:lvl1pPr algn="l">
              <a:defRPr sz="4399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156" y="4013200"/>
            <a:ext cx="859443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/>
          <a:lstStyle>
            <a:lvl1pPr marL="0" indent="0" algn="l">
              <a:buNone/>
              <a:defRPr sz="17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A4171-A9CD-466D-82C3-DF3EC0740F77}" type="datetime1">
              <a:rPr lang="en-US"/>
              <a:pPr>
                <a:defRPr/>
              </a:pPr>
              <a:t>6/7/2021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4D296BF5-5AD5-4847-94F9-B0F077754EF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621" y="609600"/>
            <a:ext cx="8585966" cy="3022600"/>
          </a:xfrm>
        </p:spPr>
        <p:txBody>
          <a:bodyPr anchor="ctr"/>
          <a:lstStyle>
            <a:lvl1pPr algn="l">
              <a:defRPr sz="4399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156" y="4013200"/>
            <a:ext cx="859443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accent1"/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/>
          <a:lstStyle>
            <a:lvl1pPr marL="0" indent="0" algn="l">
              <a:buNone/>
              <a:defRPr sz="17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ADBBD-1189-4AD3-9558-67315028CFB3}" type="datetime1">
              <a:rPr lang="en-US"/>
              <a:pPr>
                <a:defRPr/>
              </a:pPr>
              <a:t>6/7/2021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FE8A4E6-B6CF-4EE2-AF2C-687F8EF620E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1765B-23C9-42FE-B7D5-273E997620F0}" type="datetime1">
              <a:rPr lang="en-US"/>
              <a:pPr>
                <a:defRPr/>
              </a:pPr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3A204-CCF9-4799-A84A-B97DC7315DF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5599" y="609600"/>
            <a:ext cx="130440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159" y="609600"/>
            <a:ext cx="7058311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E27F0-229D-4217-8EBD-7B7497657358}" type="datetime1">
              <a:rPr lang="en-US"/>
              <a:pPr>
                <a:defRPr/>
              </a:pPr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F660C1-C60A-498B-BEA5-05414216959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7E55D-5927-428A-8438-89F8AE507F3B}" type="datetime1">
              <a:rPr lang="en-US"/>
              <a:pPr>
                <a:defRPr/>
              </a:pPr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55F80C-E11C-41FF-BC66-791FC15DABD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2700868"/>
            <a:ext cx="8594429" cy="1826581"/>
          </a:xfrm>
        </p:spPr>
        <p:txBody>
          <a:bodyPr anchor="b"/>
          <a:lstStyle>
            <a:lvl1pPr algn="l">
              <a:defRPr sz="3999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860400"/>
          </a:xfrm>
        </p:spPr>
        <p:txBody>
          <a:bodyPr/>
          <a:lstStyle>
            <a:lvl1pPr marL="0" indent="0" algn="l">
              <a:buNone/>
              <a:defRPr sz="19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989C5-9FB8-4AD2-937B-5DF294C34702}" type="datetime1">
              <a:rPr lang="en-US"/>
              <a:pPr>
                <a:defRPr/>
              </a:pPr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73DF59-CC80-4EEE-92B7-E52C9785AA1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158" y="2160589"/>
            <a:ext cx="418294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8645" y="2160590"/>
            <a:ext cx="418294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49EB6-9156-4B3A-8EAF-C338C7AF73B7}" type="datetime1">
              <a:rPr lang="en-US"/>
              <a:pPr>
                <a:defRPr/>
              </a:pPr>
              <a:t>6/7/2021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C8CC93-1E9F-4216-AE91-C7D569E59CE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570" y="2160983"/>
            <a:ext cx="4184533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70" y="2737246"/>
            <a:ext cx="4184533" cy="33041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7058" y="2160983"/>
            <a:ext cx="4184528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7059" y="2737246"/>
            <a:ext cx="4184527" cy="33041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EFFB5-E44A-4482-B83B-938EC6FA4AE5}" type="datetime1">
              <a:rPr lang="en-US"/>
              <a:pPr>
                <a:defRPr/>
              </a:pPr>
              <a:t>6/7/2021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17906-0E66-45D1-AB48-877A91A731D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609600"/>
            <a:ext cx="8594429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8568E-994A-40EE-9BC2-72568139C863}" type="datetime1">
              <a:rPr lang="en-US"/>
              <a:pPr>
                <a:defRPr/>
              </a:pPr>
              <a:t>6/7/2021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0035C0-AFDC-4143-A592-592CE2FD942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53A1A-5A99-4165-B915-C40C3BE353DE}" type="datetime1">
              <a:rPr lang="en-US"/>
              <a:pPr>
                <a:defRPr/>
              </a:pPr>
              <a:t>6/7/2021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45EC4-4C77-43CC-B1E9-2602086088C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1498604"/>
            <a:ext cx="3853524" cy="1278466"/>
          </a:xfrm>
        </p:spPr>
        <p:txBody>
          <a:bodyPr anchor="b"/>
          <a:lstStyle>
            <a:lvl1pPr>
              <a:defRPr sz="19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9222" y="514925"/>
            <a:ext cx="4512366" cy="5526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158" y="2777069"/>
            <a:ext cx="3853524" cy="2584449"/>
          </a:xfrm>
        </p:spPr>
        <p:txBody>
          <a:bodyPr/>
          <a:lstStyle>
            <a:lvl1pPr marL="0" indent="0">
              <a:buNone/>
              <a:defRPr sz="1400"/>
            </a:lvl1pPr>
            <a:lvl2pPr marL="456926" indent="0">
              <a:buNone/>
              <a:defRPr sz="1400"/>
            </a:lvl2pPr>
            <a:lvl3pPr marL="913852" indent="0">
              <a:buNone/>
              <a:defRPr sz="1200"/>
            </a:lvl3pPr>
            <a:lvl4pPr marL="1370778" indent="0">
              <a:buNone/>
              <a:defRPr sz="1000"/>
            </a:lvl4pPr>
            <a:lvl5pPr marL="1827703" indent="0">
              <a:buNone/>
              <a:defRPr sz="1000"/>
            </a:lvl5pPr>
            <a:lvl6pPr marL="2284628" indent="0">
              <a:buNone/>
              <a:defRPr sz="1000"/>
            </a:lvl6pPr>
            <a:lvl7pPr marL="2741554" indent="0">
              <a:buNone/>
              <a:defRPr sz="1000"/>
            </a:lvl7pPr>
            <a:lvl8pPr marL="3198480" indent="0">
              <a:buNone/>
              <a:defRPr sz="1000"/>
            </a:lvl8pPr>
            <a:lvl9pPr marL="3655406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84464-5180-438B-8091-A74801D5F54D}" type="datetime1">
              <a:rPr lang="en-US"/>
              <a:pPr>
                <a:defRPr/>
              </a:pPr>
              <a:t>6/7/2021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4A9489-06A9-4D03-8BE2-2A827348E70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4800600"/>
            <a:ext cx="8594428" cy="566738"/>
          </a:xfrm>
        </p:spPr>
        <p:txBody>
          <a:bodyPr anchor="b"/>
          <a:lstStyle>
            <a:lvl1pPr algn="l">
              <a:defRPr sz="2399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158" y="609600"/>
            <a:ext cx="8594429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158" y="5367338"/>
            <a:ext cx="8594428" cy="674024"/>
          </a:xfrm>
        </p:spPr>
        <p:txBody>
          <a:bodyPr/>
          <a:lstStyle>
            <a:lvl1pPr marL="0" indent="0">
              <a:buNone/>
              <a:defRPr sz="12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1465C-149D-4736-8BC1-914263758136}" type="datetime1">
              <a:rPr lang="en-US"/>
              <a:pPr>
                <a:defRPr/>
              </a:pPr>
              <a:t>6/7/2021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AE88B8-CECF-4BA8-81C5-E21FF25B954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3"/>
          <p:cNvGrpSpPr>
            <a:grpSpLocks/>
          </p:cNvGrpSpPr>
          <p:nvPr/>
        </p:nvGrpSpPr>
        <p:grpSpPr bwMode="auto">
          <a:xfrm>
            <a:off x="0" y="-7938"/>
            <a:ext cx="12188825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0278" y="-528"/>
              <a:ext cx="1219518" cy="685852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084" y="3681168"/>
              <a:ext cx="4763741" cy="3176832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316" y="-8467"/>
              <a:ext cx="3007508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701" y="-8467"/>
              <a:ext cx="2588299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014" y="3047706"/>
              <a:ext cx="3259986" cy="381029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3756" y="-8467"/>
              <a:ext cx="2855069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9438" y="-8467"/>
              <a:ext cx="1289386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137" y="-8467"/>
              <a:ext cx="1249687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2251" y="3589086"/>
              <a:ext cx="1816573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2981"/>
              <a:ext cx="449380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3137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3137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2488" y="6042025"/>
            <a:ext cx="9128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A65D544-E754-43FD-916E-D0DC083E8632}" type="datetime1">
              <a:rPr lang="en-US"/>
              <a:pPr>
                <a:defRPr/>
              </a:pPr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6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8375" y="6042025"/>
            <a:ext cx="68262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chemeClr val="accent1"/>
                </a:solidFill>
              </a:defRPr>
            </a:lvl1pPr>
          </a:lstStyle>
          <a:p>
            <a:fld id="{7AA44C73-89F2-4F87-8A6E-ADC4BFA663D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9" r:id="rId1"/>
    <p:sldLayoutId id="2147484006" r:id="rId2"/>
    <p:sldLayoutId id="2147484007" r:id="rId3"/>
    <p:sldLayoutId id="2147484008" r:id="rId4"/>
    <p:sldLayoutId id="2147484009" r:id="rId5"/>
    <p:sldLayoutId id="2147484010" r:id="rId6"/>
    <p:sldLayoutId id="2147484011" r:id="rId7"/>
    <p:sldLayoutId id="2147484012" r:id="rId8"/>
    <p:sldLayoutId id="2147484013" r:id="rId9"/>
    <p:sldLayoutId id="2147484014" r:id="rId10"/>
    <p:sldLayoutId id="2147484020" r:id="rId11"/>
    <p:sldLayoutId id="2147484015" r:id="rId12"/>
    <p:sldLayoutId id="2147484021" r:id="rId13"/>
    <p:sldLayoutId id="2147484016" r:id="rId14"/>
    <p:sldLayoutId id="2147484017" r:id="rId15"/>
    <p:sldLayoutId id="2147484018" r:id="rId16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defTabSz="455613" rtl="0" eaLnBrk="0" fontAlgn="base" hangingPunct="0">
        <a:spcBef>
          <a:spcPct val="0"/>
        </a:spcBef>
        <a:spcAft>
          <a:spcPct val="0"/>
        </a:spcAft>
        <a:defRPr sz="35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5613" rtl="0" eaLnBrk="0" fontAlgn="base" hangingPunct="0">
        <a:spcBef>
          <a:spcPct val="0"/>
        </a:spcBef>
        <a:spcAft>
          <a:spcPct val="0"/>
        </a:spcAft>
        <a:defRPr sz="3500">
          <a:solidFill>
            <a:schemeClr val="accent1"/>
          </a:solidFill>
          <a:latin typeface="Trebuchet MS" panose="020B0603020202020204" pitchFamily="34" charset="0"/>
        </a:defRPr>
      </a:lvl2pPr>
      <a:lvl3pPr algn="l" defTabSz="455613" rtl="0" eaLnBrk="0" fontAlgn="base" hangingPunct="0">
        <a:spcBef>
          <a:spcPct val="0"/>
        </a:spcBef>
        <a:spcAft>
          <a:spcPct val="0"/>
        </a:spcAft>
        <a:defRPr sz="3500">
          <a:solidFill>
            <a:schemeClr val="accent1"/>
          </a:solidFill>
          <a:latin typeface="Trebuchet MS" panose="020B0603020202020204" pitchFamily="34" charset="0"/>
        </a:defRPr>
      </a:lvl3pPr>
      <a:lvl4pPr algn="l" defTabSz="455613" rtl="0" eaLnBrk="0" fontAlgn="base" hangingPunct="0">
        <a:spcBef>
          <a:spcPct val="0"/>
        </a:spcBef>
        <a:spcAft>
          <a:spcPct val="0"/>
        </a:spcAft>
        <a:defRPr sz="3500">
          <a:solidFill>
            <a:schemeClr val="accent1"/>
          </a:solidFill>
          <a:latin typeface="Trebuchet MS" panose="020B0603020202020204" pitchFamily="34" charset="0"/>
        </a:defRPr>
      </a:lvl4pPr>
      <a:lvl5pPr algn="l" defTabSz="455613" rtl="0" eaLnBrk="0" fontAlgn="base" hangingPunct="0">
        <a:spcBef>
          <a:spcPct val="0"/>
        </a:spcBef>
        <a:spcAft>
          <a:spcPct val="0"/>
        </a:spcAft>
        <a:defRPr sz="35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1313" indent="-341313" algn="l" defTabSz="455613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700" kern="1200">
          <a:solidFill>
            <a:srgbClr val="404040"/>
          </a:solidFill>
          <a:latin typeface="+mn-lt"/>
          <a:ea typeface="+mn-ea"/>
          <a:cs typeface="+mn-cs"/>
        </a:defRPr>
      </a:lvl1pPr>
      <a:lvl2pPr marL="741363" indent="-284163" algn="l" defTabSz="455613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1413" indent="-227013" algn="l" defTabSz="455613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598613" indent="-227013" algn="l" defTabSz="455613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5813" indent="-227013" algn="l" defTabSz="455613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3846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0908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7971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5034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1676400"/>
            <a:ext cx="9451975" cy="1244600"/>
          </a:xfrm>
        </p:spPr>
        <p:txBody>
          <a:bodyPr rtlCol="0">
            <a:normAutofit/>
          </a:bodyPr>
          <a:lstStyle/>
          <a:p>
            <a:pPr algn="ctr" defTabSz="914126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GIỚI THIỆU MỘT SỐ ĐIỂM 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MỚI</a:t>
            </a:r>
            <a:b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CỦA NGHỊ 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ĐỊNH SỐ 15/2018/NĐ-CP</a:t>
            </a:r>
            <a:endParaRPr lang="en-US" sz="3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836612" y="3200400"/>
            <a:ext cx="8999537" cy="1655763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3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altLang="en-US" sz="3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altLang="en-US" sz="3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altLang="en-US" sz="3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altLang="en-US" sz="3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altLang="en-US" sz="3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altLang="en-US" sz="3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3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altLang="en-US" sz="3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3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altLang="en-US" sz="3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altLang="en-US" sz="3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altLang="en-US" sz="3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altLang="en-US" sz="3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phẩm</a:t>
            </a:r>
            <a:endParaRPr lang="en-US" altLang="en-US" sz="3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684212" y="303213"/>
            <a:ext cx="10210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algn="ctr" defTabSz="121898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 PHÒNG ĐIỀU PHỐI VỀ VỆ SINH AN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TOÀN THỰC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PHẨM TỈNH THANH HÓA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121898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***********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413" y="381000"/>
            <a:ext cx="9220200" cy="5715000"/>
          </a:xfrm>
        </p:spPr>
        <p:txBody>
          <a:bodyPr rtlCol="0">
            <a:noAutofit/>
          </a:bodyPr>
          <a:lstStyle/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Cải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endParaRPr lang="en-US" sz="2800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+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phiếu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nộp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ISO 17025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+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niêm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trụ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nộp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thẩm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doanh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chịu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trữ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đăng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413" y="381000"/>
            <a:ext cx="9220200" cy="5715000"/>
          </a:xfrm>
        </p:spPr>
        <p:txBody>
          <a:bodyPr rtlCol="0">
            <a:noAutofit/>
          </a:bodyPr>
          <a:lstStyle/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Cải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endParaRPr lang="en-US" sz="2800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Đăng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ký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28531" indent="-228531" algn="just" defTabSz="914126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khoẻ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228531" indent="-228531" algn="just" defTabSz="914126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228531" indent="-228531" algn="just" defTabSz="914126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228531" indent="-228531" algn="just" defTabSz="914126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36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nộp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228531" indent="-228531" algn="just" defTabSz="914126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228531" indent="-228531" algn="just" defTabSz="914126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nộp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228531" indent="-228531" algn="just" defTabSz="914126" eaLnBrk="1" fontAlgn="auto" hangingPunct="1">
              <a:spcAft>
                <a:spcPts val="0"/>
              </a:spcAft>
              <a:buFontTx/>
              <a:buChar char="-"/>
              <a:defRPr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413" y="381000"/>
            <a:ext cx="9220200" cy="5715000"/>
          </a:xfrm>
        </p:spPr>
        <p:txBody>
          <a:bodyPr rtlCol="0">
            <a:noAutofit/>
          </a:bodyPr>
          <a:lstStyle/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Cải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endParaRPr lang="en-US" sz="2800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đăng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ký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SX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phiếu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ATTP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ATTP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GMP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01/07/2019).</a:t>
            </a:r>
          </a:p>
          <a:p>
            <a:pPr algn="just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+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đăng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ký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nộp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đăng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nộp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thẩm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thẩm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đăng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bổ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sung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hồi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413" y="381000"/>
            <a:ext cx="9220200" cy="5715000"/>
          </a:xfrm>
        </p:spPr>
        <p:txBody>
          <a:bodyPr rtlCol="0">
            <a:noAutofit/>
          </a:bodyPr>
          <a:lstStyle/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, ATTP</a:t>
            </a:r>
          </a:p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*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GMP, HACCP, ISO 22000, IFS, BRC, FSSC 22000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ATTP.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ATTP: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ban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lẻ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doanh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lẻ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doanh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lẻ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Tx/>
              <a:buChar char="-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28531" indent="-228531" algn="just" defTabSz="914126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413" y="381000"/>
            <a:ext cx="9220200" cy="5715000"/>
          </a:xfrm>
        </p:spPr>
        <p:txBody>
          <a:bodyPr rtlCol="0">
            <a:noAutofit/>
          </a:bodyPr>
          <a:lstStyle/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, ATTP</a:t>
            </a:r>
          </a:p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ATTP (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 algn="just"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doanh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gói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sẵn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doanh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gói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khách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sạn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Bếp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đăng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ngành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nghề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doanh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doanh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phố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28531" indent="-228531" algn="just" defTabSz="914126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413" y="381000"/>
            <a:ext cx="9220200" cy="5715000"/>
          </a:xfrm>
        </p:spPr>
        <p:txBody>
          <a:bodyPr rtlCol="0">
            <a:noAutofit/>
          </a:bodyPr>
          <a:lstStyle/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ATTP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khẩu</a:t>
            </a:r>
            <a:endParaRPr lang="en-US" sz="2800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*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100%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khẩu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28531" indent="-228531" algn="just" defTabSz="914126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28531" indent="-228531" algn="just" defTabSz="914126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khẩu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miễn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thuế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28531" indent="-228531" algn="just" defTabSz="914126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hay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khẩu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khẩu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…</a:t>
            </a:r>
          </a:p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28531" indent="-228531" algn="just" defTabSz="914126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413" y="381000"/>
            <a:ext cx="9220200" cy="5715000"/>
          </a:xfrm>
        </p:spPr>
        <p:txBody>
          <a:bodyPr rtlCol="0">
            <a:noAutofit/>
          </a:bodyPr>
          <a:lstStyle/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ATTP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khẩu</a:t>
            </a:r>
            <a:endParaRPr lang="en-US" sz="2800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r>
              <a:rPr lang="en-US" sz="4400" baseline="-25000" dirty="0" smtClean="0">
                <a:latin typeface="Times New Roman" pitchFamily="18" charset="0"/>
                <a:cs typeface="Times New Roman" pitchFamily="18" charset="0"/>
              </a:rPr>
              <a:t>   *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lô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đăng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ký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GMP, HACCP…,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khẩu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hải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soát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chặt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   *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5%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lô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khẩu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01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hải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ngẫu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...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ngành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95%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lô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khẩu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aseline="-25000" dirty="0" err="1" smtClean="0">
                <a:latin typeface="Times New Roman" pitchFamily="18" charset="0"/>
                <a:cs typeface="Times New Roman" pitchFamily="18" charset="0"/>
              </a:rPr>
              <a:t>ngành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28531" indent="-228531" algn="just" defTabSz="914126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413" y="381000"/>
            <a:ext cx="9220200" cy="5715000"/>
          </a:xfrm>
        </p:spPr>
        <p:txBody>
          <a:bodyPr rtlCol="0">
            <a:noAutofit/>
          </a:bodyPr>
          <a:lstStyle/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endParaRPr lang="en-US" sz="2800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*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PTNT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xuyên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suốt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doanh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chặt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II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tịch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13/2014/TTLT-BYT-BNNPTNT-BCT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ATTP.</a:t>
            </a:r>
          </a:p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r>
              <a:rPr lang="en-US" sz="2800" dirty="0" smtClean="0"/>
              <a:t>  *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đảm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doanh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chịu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28531" indent="-228531" algn="just" defTabSz="914126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413" y="381000"/>
            <a:ext cx="9220200" cy="5715000"/>
          </a:xfrm>
        </p:spPr>
        <p:txBody>
          <a:bodyPr rtlCol="0">
            <a:noAutofit/>
          </a:bodyPr>
          <a:lstStyle/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thẩm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02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ngành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doanh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thẩm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02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ngành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ngành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doanh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thẩm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02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ngành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ngành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ATTP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28531" indent="-228531" algn="just" defTabSz="914126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Content Placeholder 2"/>
          <p:cNvSpPr>
            <a:spLocks noGrp="1"/>
          </p:cNvSpPr>
          <p:nvPr>
            <p:ph idx="1"/>
          </p:nvPr>
        </p:nvSpPr>
        <p:spPr>
          <a:xfrm>
            <a:off x="150813" y="762000"/>
            <a:ext cx="10352087" cy="5715000"/>
          </a:xfrm>
        </p:spPr>
        <p:txBody>
          <a:bodyPr/>
          <a:lstStyle/>
          <a:p>
            <a:pPr marL="227013" indent="-227013" algn="ctr" defTabSz="912813" eaLnBrk="1" hangingPunct="1">
              <a:buFont typeface="Arial" charset="0"/>
              <a:buNone/>
            </a:pPr>
            <a:endParaRPr lang="en-US" altLang="en-US" sz="4000" b="1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7013" indent="-227013" algn="ctr" defTabSz="912813" eaLnBrk="1" hangingPunct="1">
              <a:buFont typeface="Arial" charset="0"/>
              <a:buNone/>
            </a:pPr>
            <a:endParaRPr lang="en-US" altLang="en-US" sz="4000" b="1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7013" indent="-227013" algn="ctr" defTabSz="912813" eaLnBrk="1" hangingPunct="1">
              <a:buFont typeface="Arial" charset="0"/>
              <a:buNone/>
            </a:pPr>
            <a:endParaRPr lang="en-US" altLang="en-US" sz="4000" b="1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7013" indent="-227013" algn="ctr" defTabSz="912813" eaLnBrk="1" hangingPunct="1">
              <a:buFont typeface="Arial" charset="0"/>
              <a:buNone/>
            </a:pPr>
            <a:r>
              <a:rPr lang="en-US" altLang="en-US" sz="40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TRÂN TRỌNG CẢM ƠN!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912813" y="381000"/>
            <a:ext cx="10350500" cy="1066800"/>
          </a:xfrm>
        </p:spPr>
        <p:txBody>
          <a:bodyPr/>
          <a:lstStyle/>
          <a:p>
            <a:pPr defTabSz="912813" eaLnBrk="1" hangingPunct="1"/>
            <a:r>
              <a:rPr lang="en-US" altLang="en-US" sz="28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BỐ CỤC CỦA NGHỊ ĐỊNH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013" y="1066800"/>
            <a:ext cx="10668000" cy="5029200"/>
          </a:xfrm>
        </p:spPr>
        <p:txBody>
          <a:bodyPr rtlCol="0">
            <a:normAutofit/>
          </a:bodyPr>
          <a:lstStyle/>
          <a:p>
            <a:pPr marL="228531" indent="-228531" algn="just" defTabSz="914126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13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44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531" indent="-228531" algn="just" defTabSz="914126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02/02/2018</a:t>
            </a:r>
          </a:p>
          <a:p>
            <a:pPr marL="228531" indent="-228531" algn="just" defTabSz="914126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vi-V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Thay thế Nghị định số 38/2012/NĐ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CP ngày 25 tháng 4 năm 2012 của Chính phủ quy định chi tiết thi hành một số điều của Luật an toàn thực phẩm; 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531" indent="-228531" algn="just" defTabSz="914126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ãi bỏ Chương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vi-V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Thông tư liên tịch số 13/2014/TTLT-BYT-BNNPTNT-BCT ngày 09 tháng 4 năm 2014 của Bộ Y tế, Bộ Nông nghiệp và Phát triển nông thôn, Bộ Công Thương hướng dẫn việc phân công, phối hợp trong quản lý nhà nước về an toàn thực phẩm.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531" indent="-228531" defTabSz="914126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en-US" sz="1999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79413" y="457200"/>
            <a:ext cx="10820400" cy="6248400"/>
          </a:xfrm>
        </p:spPr>
        <p:txBody>
          <a:bodyPr rtlCol="0">
            <a:normAutofit lnSpcReduction="10000"/>
          </a:bodyPr>
          <a:lstStyle/>
          <a:p>
            <a:pPr marL="347663" indent="-347663" defTabSz="914126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1)</a:t>
            </a:r>
            <a:endParaRPr lang="en-US" sz="28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Wingdings 3" pitchFamily="18" charset="2"/>
              <a:buNone/>
              <a:defRPr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Thủ tục tự công b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 </a:t>
            </a: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 phẩm.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buFont typeface="Wingdings 3" pitchFamily="18" charset="2"/>
              <a:buNone/>
              <a:defRPr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Thủ tục đăng ký bản công bố sản phẩm.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buFont typeface="Wingdings 3" pitchFamily="18" charset="2"/>
              <a:buNone/>
              <a:defRPr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Bảo đảm an toàn thực phẩm biến đổi gen.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buFont typeface="Wingdings 3" pitchFamily="18" charset="2"/>
              <a:buNone/>
              <a:defRPr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Cấp Giấy chứng nhận cơ sở đủ điều kiện an toàn thực phẩm.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buFont typeface="Wingdings 3" pitchFamily="18" charset="2"/>
              <a:buNone/>
              <a:defRPr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Kiểm tra nhà nước về an toàn thực phẩm nhập khẩu, xuất khẩu.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buFont typeface="Wingdings 3" pitchFamily="18" charset="2"/>
              <a:buNone/>
              <a:defRPr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Ghi nhãn thực phẩm.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buFont typeface="Wingdings 3" pitchFamily="18" charset="2"/>
              <a:buNone/>
              <a:defRPr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Quảng cáo thực phẩm.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buFont typeface="Wingdings 3" pitchFamily="18" charset="2"/>
              <a:buNone/>
              <a:defRPr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Điều kiện bảo đảm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ATTP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</a:t>
            </a: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 xuất thực phẩm bảo vệ sức khỏe.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buFont typeface="Wingdings 3" pitchFamily="18" charset="2"/>
              <a:buNone/>
              <a:defRPr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Điều kiện bảo đảm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ATTP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SX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</a:t>
            </a: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 dụng phụ gia thực phẩm.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buFont typeface="Wingdings 3" pitchFamily="18" charset="2"/>
              <a:buNone/>
              <a:defRPr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Truy xuất nguồn gốc thực phẩm.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buFont typeface="Wingdings 3" pitchFamily="18" charset="2"/>
              <a:buNone/>
              <a:defRPr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Phân công trách nhiệm quản lý nhà nước về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ATTP</a:t>
            </a: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663" indent="-347663" algn="just" defTabSz="914126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531" indent="-228531" algn="just" defTabSz="914126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en-US" sz="1999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1"/>
          <p:cNvSpPr txBox="1">
            <a:spLocks/>
          </p:cNvSpPr>
          <p:nvPr/>
        </p:nvSpPr>
        <p:spPr bwMode="auto">
          <a:xfrm>
            <a:off x="227012" y="1905000"/>
            <a:ext cx="9372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912813" eaLnBrk="1" hangingPunct="1">
              <a:lnSpc>
                <a:spcPct val="90000"/>
              </a:lnSpc>
            </a:pPr>
            <a:r>
              <a:rPr lang="en-US" altLang="en-US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6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NHỮNG </a:t>
            </a:r>
            <a:r>
              <a:rPr lang="en-US" altLang="en-US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ĐIỂM MỚI CỦA </a:t>
            </a:r>
            <a:r>
              <a:rPr lang="en-US" altLang="en-US" sz="36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NGHỊ ĐỊNH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413" y="381000"/>
            <a:ext cx="9220200" cy="5715000"/>
          </a:xfrm>
        </p:spPr>
        <p:txBody>
          <a:bodyPr rtlCol="0">
            <a:noAutofit/>
          </a:bodyPr>
          <a:lstStyle/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endParaRPr lang="en-US" sz="2800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thoáng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doanh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đảm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ATTP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*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sẵn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hỗ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* Nay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chịu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413" y="381000"/>
            <a:ext cx="9220200" cy="5715000"/>
          </a:xfrm>
        </p:spPr>
        <p:txBody>
          <a:bodyPr rtlCol="0">
            <a:noAutofit/>
          </a:bodyPr>
          <a:lstStyle/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*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sẵn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36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413" y="381000"/>
            <a:ext cx="9220200" cy="5715000"/>
          </a:xfrm>
        </p:spPr>
        <p:txBody>
          <a:bodyPr rtlCol="0">
            <a:noAutofit/>
          </a:bodyPr>
          <a:lstStyle/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*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doanh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tồn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nấm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men,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nấm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mốc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doanh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*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doanh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gửi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doanh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413" y="381000"/>
            <a:ext cx="9220200" cy="5715000"/>
          </a:xfrm>
        </p:spPr>
        <p:txBody>
          <a:bodyPr rtlCol="0">
            <a:noAutofit/>
          </a:bodyPr>
          <a:lstStyle/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Cải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endParaRPr lang="en-US" sz="2800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*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đăng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(1)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(2)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36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(3)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*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(1)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(2)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đăng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(Theo NĐ 38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đăng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ký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quảng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…)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28531" indent="-228531" algn="just" defTabSz="914126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en-US" sz="2800" dirty="0" smtClean="0"/>
          </a:p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28531" indent="-228531" algn="just" defTabSz="914126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413" y="381000"/>
            <a:ext cx="9220200" cy="5715000"/>
          </a:xfrm>
        </p:spPr>
        <p:txBody>
          <a:bodyPr rtlCol="0">
            <a:noAutofit/>
          </a:bodyPr>
          <a:lstStyle/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Cải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endParaRPr lang="en-US" sz="2800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r>
              <a:rPr lang="en-US" sz="2800" dirty="0" smtClean="0"/>
              <a:t>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sẵn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hỗ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Miễn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khẩu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khẩu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28531" indent="-228531" algn="just" defTabSz="914126" eaLnBrk="1" fontAlgn="auto" hangingPunct="1">
              <a:spcAft>
                <a:spcPts val="0"/>
              </a:spcAft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28531" indent="-228531" algn="just" defTabSz="914126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1199</TotalTime>
  <Words>2261</Words>
  <Application>Microsoft Office PowerPoint</Application>
  <PresentationFormat>Custom</PresentationFormat>
  <Paragraphs>103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Constantia</vt:lpstr>
      <vt:lpstr>Times New Roman</vt:lpstr>
      <vt:lpstr>Trebuchet MS</vt:lpstr>
      <vt:lpstr>Wingdings 3</vt:lpstr>
      <vt:lpstr>Facet</vt:lpstr>
      <vt:lpstr>GIỚI THIỆU MỘT SỐ ĐIỂM MỚI CỦA NGHỊ ĐỊNH SỐ 15/2018/NĐ-CP</vt:lpstr>
      <vt:lpstr>BỐ CỤC CỦA NGHỊ ĐỊNH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NGHỊ ĐỊNH 15/2018/nđ-cp</dc:title>
  <dc:creator>ADMIN</dc:creator>
  <cp:lastModifiedBy>PC</cp:lastModifiedBy>
  <cp:revision>131</cp:revision>
  <dcterms:created xsi:type="dcterms:W3CDTF">2018-02-21T07:13:32Z</dcterms:created>
  <dcterms:modified xsi:type="dcterms:W3CDTF">2021-06-07T08:03:07Z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  <property fmtid="{D5CDD505-2E9C-101B-9397-08002B2CF9AE}" pid="8" name="VSO item id">
    <vt:lpwstr/>
  </property>
  <property fmtid="{D5CDD505-2E9C-101B-9397-08002B2CF9AE}" pid="9" name="Assetid ">
    <vt:lpwstr/>
  </property>
  <property fmtid="{D5CDD505-2E9C-101B-9397-08002B2CF9AE}" pid="10" name="Item Details">
    <vt:lpwstr/>
  </property>
  <property fmtid="{D5CDD505-2E9C-101B-9397-08002B2CF9AE}" pid="11" name="Template details">
    <vt:lpwstr/>
  </property>
</Properties>
</file>